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73" r:id="rId3"/>
    <p:sldId id="277" r:id="rId4"/>
    <p:sldId id="279" r:id="rId5"/>
    <p:sldId id="280" r:id="rId6"/>
    <p:sldId id="275" r:id="rId7"/>
    <p:sldId id="281" r:id="rId8"/>
    <p:sldId id="268" r:id="rId9"/>
    <p:sldId id="274" r:id="rId10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5" autoAdjust="0"/>
    <p:restoredTop sz="89388" autoAdjust="0"/>
  </p:normalViewPr>
  <p:slideViewPr>
    <p:cSldViewPr>
      <p:cViewPr>
        <p:scale>
          <a:sx n="80" d="100"/>
          <a:sy n="80" d="100"/>
        </p:scale>
        <p:origin x="546" y="-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jpe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106CB4-0B0F-4FFE-B23C-B12CC01D06A8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DAFF21-B10D-4638-9D8F-65D57C30B4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447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DAFF21-B10D-4638-9D8F-65D57C30B4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436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dirty="0" smtClean="0">
                <a:solidFill>
                  <a:prstClr val="white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prstClr val="white"/>
                </a:solidFill>
                <a:latin typeface="+mn-ea"/>
              </a:rPr>
              <a:t>폰 해상도에 따라 조이스틱 레이아웃 바뀌는 오류 수정</a:t>
            </a:r>
            <a:r>
              <a:rPr lang="en-US" altLang="ko-KR" sz="1200" b="1" dirty="0" smtClean="0">
                <a:solidFill>
                  <a:prstClr val="white"/>
                </a:solidFill>
                <a:latin typeface="+mn-ea"/>
              </a:rPr>
              <a:t>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DAFF21-B10D-4638-9D8F-65D57C30B40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390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DAFF21-B10D-4638-9D8F-65D57C30B409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390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DAFF21-B10D-4638-9D8F-65D57C30B40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578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DAFF21-B10D-4638-9D8F-65D57C30B409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390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DAFF21-B10D-4638-9D8F-65D57C30B40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3962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676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068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154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103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611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38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022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764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242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56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64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7561E-1518-40DF-9034-92350599F26D}" type="datetimeFigureOut">
              <a:rPr lang="ko-KR" altLang="en-US" smtClean="0"/>
              <a:t>2015-10-28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34C14-99B2-408A-A579-54FC543C57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401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일송\Desktop\boi-1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1470"/>
            <a:ext cx="9144000" cy="3758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880671" y="3723878"/>
            <a:ext cx="33826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CAERANG LATTE </a:t>
            </a:r>
          </a:p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24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기 </a:t>
            </a:r>
            <a:endParaRPr lang="en-US" altLang="ko-KR" b="1" dirty="0" smtClean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유일송</a:t>
            </a: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조경민</a:t>
            </a: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조명근</a:t>
            </a: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최승명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96809" y="2643758"/>
            <a:ext cx="4950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Version</a:t>
            </a:r>
            <a:endParaRPr lang="ko-KR" altLang="en-US" sz="2800" b="1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78296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1285651"/>
          </a:xfrm>
        </p:spPr>
        <p:txBody>
          <a:bodyPr>
            <a:normAutofit fontScale="90000"/>
          </a:bodyPr>
          <a:lstStyle/>
          <a:p>
            <a:r>
              <a:rPr lang="en-US" altLang="ko-KR" sz="36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Version</a:t>
            </a:r>
            <a: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목차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555776" y="1707654"/>
            <a:ext cx="4176464" cy="2808312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개발 계획</a:t>
            </a:r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이전 발표</a:t>
            </a:r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)</a:t>
            </a:r>
          </a:p>
          <a:p>
            <a:pPr algn="ctr"/>
            <a:endParaRPr lang="en-US" altLang="ko-KR" sz="20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2000" b="1" dirty="0" smtClean="0">
                <a:solidFill>
                  <a:prstClr val="white"/>
                </a:solidFill>
              </a:rPr>
              <a:t>개발 현황</a:t>
            </a:r>
            <a:endParaRPr lang="en-US" altLang="ko-KR" sz="2000" b="1" dirty="0" smtClean="0">
              <a:solidFill>
                <a:prstClr val="white"/>
              </a:solidFill>
            </a:endParaRPr>
          </a:p>
          <a:p>
            <a:pPr algn="ctr"/>
            <a:endParaRPr lang="en-US" altLang="ko-KR" sz="20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2000" b="1" dirty="0">
                <a:solidFill>
                  <a:prstClr val="white"/>
                </a:solidFill>
              </a:rPr>
              <a:t>개발 </a:t>
            </a:r>
            <a:r>
              <a:rPr lang="ko-KR" altLang="en-US" sz="2000" b="1" dirty="0" smtClean="0">
                <a:solidFill>
                  <a:prstClr val="white"/>
                </a:solidFill>
              </a:rPr>
              <a:t>계획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9109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1285651"/>
          </a:xfrm>
        </p:spPr>
        <p:txBody>
          <a:bodyPr>
            <a:normAutofit fontScale="90000"/>
          </a:bodyPr>
          <a:lstStyle/>
          <a:p>
            <a:r>
              <a:rPr lang="en-US" altLang="ko-KR" sz="36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</a:t>
            </a:r>
            <a:r>
              <a:rPr lang="en-US" altLang="ko-KR" sz="3600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Version</a:t>
            </a:r>
            <a:r>
              <a:rPr lang="en-US" altLang="ko-KR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en-US" altLang="ko-KR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개발 계획</a:t>
            </a:r>
            <a:r>
              <a:rPr lang="en-US" altLang="ko-KR" sz="3100" b="1" dirty="0" smtClean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3100" b="1" dirty="0" smtClean="0">
                <a:solidFill>
                  <a:schemeClr val="bg1"/>
                </a:solidFill>
                <a:latin typeface="+mn-ea"/>
              </a:rPr>
              <a:t>이</a:t>
            </a:r>
            <a:r>
              <a:rPr lang="ko-KR" altLang="en-US" sz="3100" b="1" dirty="0">
                <a:solidFill>
                  <a:schemeClr val="bg1"/>
                </a:solidFill>
                <a:latin typeface="+mn-ea"/>
              </a:rPr>
              <a:t>전</a:t>
            </a:r>
            <a:r>
              <a:rPr lang="ko-KR" altLang="en-US" sz="3100" b="1" dirty="0" smtClean="0">
                <a:solidFill>
                  <a:schemeClr val="bg1"/>
                </a:solidFill>
                <a:latin typeface="+mn-ea"/>
              </a:rPr>
              <a:t> 발표</a:t>
            </a:r>
            <a:r>
              <a:rPr lang="en-US" altLang="ko-KR" sz="3100" b="1" dirty="0" smtClean="0">
                <a:solidFill>
                  <a:schemeClr val="bg1"/>
                </a:solidFill>
                <a:latin typeface="+mn-ea"/>
              </a:rPr>
              <a:t>)</a:t>
            </a:r>
            <a:endParaRPr lang="ko-KR" altLang="en-US" sz="3100" b="1" dirty="0">
              <a:solidFill>
                <a:schemeClr val="bg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83768" y="4371950"/>
            <a:ext cx="4104456" cy="0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2699792" y="3795886"/>
            <a:ext cx="3600400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347864" y="2427734"/>
            <a:ext cx="244827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2483768" y="3219822"/>
            <a:ext cx="4248472" cy="0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0" name="모서리가 둥근 직사각형 9"/>
          <p:cNvSpPr/>
          <p:nvPr/>
        </p:nvSpPr>
        <p:spPr>
          <a:xfrm>
            <a:off x="1403648" y="1707654"/>
            <a:ext cx="6264696" cy="3024336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b="1" dirty="0">
              <a:solidFill>
                <a:prstClr val="white"/>
              </a:solidFill>
              <a:latin typeface="+mn-ea"/>
            </a:endParaRPr>
          </a:p>
          <a:p>
            <a:pPr algn="ctr"/>
            <a:r>
              <a:rPr lang="ko-KR" altLang="en-US" b="1" dirty="0" smtClean="0">
                <a:solidFill>
                  <a:prstClr val="white"/>
                </a:solidFill>
                <a:latin typeface="+mn-ea"/>
              </a:rPr>
              <a:t>최고 기록 표시 완성</a:t>
            </a:r>
            <a:endParaRPr lang="en-US" altLang="ko-KR" b="1" dirty="0" smtClean="0">
              <a:solidFill>
                <a:prstClr val="white"/>
              </a:solidFill>
              <a:latin typeface="+mn-ea"/>
            </a:endParaRPr>
          </a:p>
          <a:p>
            <a:pPr algn="ctr"/>
            <a:endParaRPr lang="en-US" altLang="ko-KR" b="1" dirty="0">
              <a:solidFill>
                <a:prstClr val="white"/>
              </a:solidFill>
              <a:latin typeface="+mn-ea"/>
            </a:endParaRPr>
          </a:p>
          <a:p>
            <a:pPr algn="ctr"/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Sprite Animation </a:t>
            </a:r>
            <a:r>
              <a:rPr lang="ko-KR" altLang="en-US" b="1" dirty="0" smtClean="0">
                <a:solidFill>
                  <a:prstClr val="white"/>
                </a:solidFill>
                <a:latin typeface="+mn-ea"/>
              </a:rPr>
              <a:t>이용</a:t>
            </a:r>
            <a:endParaRPr lang="en-US" altLang="ko-KR" b="1" dirty="0" smtClean="0">
              <a:solidFill>
                <a:prstClr val="white"/>
              </a:solidFill>
              <a:latin typeface="+mn-ea"/>
            </a:endParaRPr>
          </a:p>
          <a:p>
            <a:pPr algn="ctr"/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(</a:t>
            </a:r>
            <a:r>
              <a:rPr lang="ko-KR" altLang="en-US" b="1" dirty="0">
                <a:solidFill>
                  <a:prstClr val="white"/>
                </a:solidFill>
                <a:latin typeface="+mn-ea"/>
              </a:rPr>
              <a:t>캐릭터 움직이는 </a:t>
            </a:r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motion &amp; </a:t>
            </a:r>
            <a:r>
              <a:rPr lang="ko-KR" altLang="en-US" b="1" dirty="0" smtClean="0">
                <a:solidFill>
                  <a:prstClr val="white"/>
                </a:solidFill>
                <a:latin typeface="+mn-ea"/>
              </a:rPr>
              <a:t>눈물 </a:t>
            </a:r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Effect)</a:t>
            </a:r>
            <a:endParaRPr lang="en-US" altLang="ko-KR" b="1" dirty="0">
              <a:solidFill>
                <a:prstClr val="white"/>
              </a:solidFill>
              <a:latin typeface="+mn-ea"/>
            </a:endParaRPr>
          </a:p>
          <a:p>
            <a:pPr algn="ctr"/>
            <a:endParaRPr lang="en-US" altLang="ko-KR" b="1" dirty="0">
              <a:solidFill>
                <a:prstClr val="white"/>
              </a:solidFill>
              <a:latin typeface="+mn-ea"/>
            </a:endParaRPr>
          </a:p>
          <a:p>
            <a:pPr algn="ctr"/>
            <a:r>
              <a:rPr lang="ko-KR" altLang="en-US" b="1" dirty="0">
                <a:solidFill>
                  <a:prstClr val="white"/>
                </a:solidFill>
                <a:latin typeface="+mn-ea"/>
              </a:rPr>
              <a:t>핸드폰 종료버튼 누르면 </a:t>
            </a:r>
            <a:r>
              <a:rPr lang="ko-KR" altLang="en-US" b="1" dirty="0" smtClean="0">
                <a:solidFill>
                  <a:prstClr val="white"/>
                </a:solidFill>
                <a:latin typeface="+mn-ea"/>
              </a:rPr>
              <a:t>게임 종료</a:t>
            </a:r>
            <a:endParaRPr lang="en-US" altLang="ko-KR" b="1" dirty="0" smtClean="0">
              <a:solidFill>
                <a:prstClr val="white"/>
              </a:solidFill>
              <a:latin typeface="+mn-ea"/>
            </a:endParaRPr>
          </a:p>
          <a:p>
            <a:pPr algn="ctr"/>
            <a:endParaRPr lang="en-US" altLang="ko-KR" b="1" dirty="0" smtClean="0">
              <a:solidFill>
                <a:prstClr val="white"/>
              </a:solidFill>
              <a:latin typeface="+mn-ea"/>
            </a:endParaRPr>
          </a:p>
          <a:p>
            <a:pPr algn="ctr"/>
            <a:r>
              <a:rPr lang="ko-KR" altLang="en-US" b="1" dirty="0">
                <a:solidFill>
                  <a:prstClr val="white"/>
                </a:solidFill>
                <a:latin typeface="+mn-ea"/>
              </a:rPr>
              <a:t>게임 </a:t>
            </a:r>
            <a:r>
              <a:rPr lang="en-US" altLang="ko-KR" b="1" dirty="0">
                <a:solidFill>
                  <a:prstClr val="white"/>
                </a:solidFill>
                <a:latin typeface="+mn-ea"/>
              </a:rPr>
              <a:t>Stage </a:t>
            </a:r>
            <a:r>
              <a:rPr lang="ko-KR" altLang="en-US" b="1" dirty="0">
                <a:solidFill>
                  <a:prstClr val="white"/>
                </a:solidFill>
                <a:latin typeface="+mn-ea"/>
              </a:rPr>
              <a:t>생성</a:t>
            </a:r>
            <a:r>
              <a:rPr lang="en-US" altLang="ko-KR" b="1" dirty="0">
                <a:solidFill>
                  <a:prstClr val="white"/>
                </a:solidFill>
                <a:latin typeface="+mn-ea"/>
              </a:rPr>
              <a:t>(</a:t>
            </a:r>
            <a:r>
              <a:rPr lang="ko-KR" altLang="en-US" b="1" dirty="0">
                <a:solidFill>
                  <a:prstClr val="white"/>
                </a:solidFill>
                <a:latin typeface="+mn-ea"/>
              </a:rPr>
              <a:t>아이템</a:t>
            </a:r>
            <a:r>
              <a:rPr lang="en-US" altLang="ko-KR" b="1" dirty="0">
                <a:solidFill>
                  <a:prstClr val="white"/>
                </a:solidFill>
                <a:latin typeface="+mn-ea"/>
              </a:rPr>
              <a:t>, </a:t>
            </a:r>
            <a:r>
              <a:rPr lang="ko-KR" altLang="en-US" b="1" dirty="0">
                <a:solidFill>
                  <a:prstClr val="white"/>
                </a:solidFill>
                <a:latin typeface="+mn-ea"/>
              </a:rPr>
              <a:t>보스 등</a:t>
            </a:r>
            <a:r>
              <a:rPr lang="en-US" altLang="ko-KR" b="1" dirty="0">
                <a:solidFill>
                  <a:prstClr val="white"/>
                </a:solidFill>
                <a:latin typeface="+mn-ea"/>
              </a:rPr>
              <a:t> </a:t>
            </a:r>
            <a:r>
              <a:rPr lang="ko-KR" altLang="en-US" b="1" dirty="0">
                <a:solidFill>
                  <a:prstClr val="white"/>
                </a:solidFill>
                <a:latin typeface="+mn-ea"/>
              </a:rPr>
              <a:t>추가</a:t>
            </a:r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)</a:t>
            </a:r>
            <a:endParaRPr lang="en-US" altLang="ko-KR" b="1" dirty="0">
              <a:solidFill>
                <a:prstClr val="white"/>
              </a:solidFill>
              <a:latin typeface="+mn-ea"/>
            </a:endParaRPr>
          </a:p>
          <a:p>
            <a:pPr algn="ctr"/>
            <a:endParaRPr lang="en-US" altLang="ko-KR" b="1" dirty="0" smtClea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9975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1285651"/>
          </a:xfrm>
        </p:spPr>
        <p:txBody>
          <a:bodyPr>
            <a:normAutofit fontScale="90000"/>
          </a:bodyPr>
          <a:lstStyle/>
          <a:p>
            <a:r>
              <a:rPr lang="en-US" altLang="ko-KR" sz="36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Version</a:t>
            </a:r>
            <a: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개발현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황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5292080" y="2211710"/>
            <a:ext cx="3600400" cy="1984865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r>
              <a:rPr lang="ko-KR" altLang="en-US" sz="1600" b="1" dirty="0" smtClean="0">
                <a:solidFill>
                  <a:prstClr val="white"/>
                </a:solidFill>
                <a:latin typeface="+mn-ea"/>
              </a:rPr>
              <a:t>게임 </a:t>
            </a:r>
            <a:r>
              <a:rPr lang="ko-KR" altLang="en-US" sz="1600" b="1" dirty="0">
                <a:solidFill>
                  <a:prstClr val="white"/>
                </a:solidFill>
                <a:latin typeface="+mn-ea"/>
              </a:rPr>
              <a:t>일시 정지 </a:t>
            </a:r>
            <a:r>
              <a:rPr lang="ko-KR" altLang="en-US" sz="1600" b="1" dirty="0" smtClean="0">
                <a:solidFill>
                  <a:prstClr val="white"/>
                </a:solidFill>
                <a:latin typeface="+mn-ea"/>
              </a:rPr>
              <a:t>기능</a:t>
            </a:r>
            <a:r>
              <a:rPr lang="en-US" altLang="ko-KR" sz="1600" b="1" dirty="0" smtClean="0">
                <a:solidFill>
                  <a:prstClr val="white"/>
                </a:solidFill>
                <a:latin typeface="+mn-ea"/>
              </a:rPr>
              <a:t>(</a:t>
            </a:r>
            <a:r>
              <a:rPr lang="ko-KR" altLang="en-US" sz="1600" b="1" dirty="0" smtClean="0">
                <a:solidFill>
                  <a:prstClr val="white"/>
                </a:solidFill>
                <a:latin typeface="+mn-ea"/>
              </a:rPr>
              <a:t>버튼</a:t>
            </a:r>
            <a:r>
              <a:rPr lang="en-US" altLang="ko-KR" sz="1600" b="1" dirty="0" smtClean="0">
                <a:solidFill>
                  <a:prstClr val="white"/>
                </a:solidFill>
                <a:latin typeface="+mn-ea"/>
              </a:rPr>
              <a:t>) </a:t>
            </a:r>
            <a:r>
              <a:rPr lang="ko-KR" altLang="en-US" sz="1600" b="1" dirty="0" smtClean="0">
                <a:solidFill>
                  <a:prstClr val="white"/>
                </a:solidFill>
                <a:latin typeface="+mn-ea"/>
              </a:rPr>
              <a:t>완성</a:t>
            </a:r>
            <a:endParaRPr lang="en-US" altLang="ko-KR" sz="1600" b="1" dirty="0" smtClean="0">
              <a:solidFill>
                <a:prstClr val="white"/>
              </a:solidFill>
              <a:latin typeface="+mn-ea"/>
            </a:endParaRPr>
          </a:p>
          <a:p>
            <a:pPr algn="ctr">
              <a:buClr>
                <a:schemeClr val="bg1"/>
              </a:buClr>
            </a:pPr>
            <a:endParaRPr lang="en-US" altLang="ko-KR" sz="1600" b="1" dirty="0">
              <a:solidFill>
                <a:prstClr val="white"/>
              </a:solidFill>
              <a:latin typeface="+mn-ea"/>
            </a:endParaRPr>
          </a:p>
          <a:p>
            <a:pPr algn="ctr">
              <a:buClr>
                <a:schemeClr val="bg1"/>
              </a:buClr>
            </a:pPr>
            <a:r>
              <a:rPr lang="en-US" altLang="ko-KR" sz="1600" b="1" dirty="0" err="1" smtClean="0">
                <a:solidFill>
                  <a:prstClr val="white"/>
                </a:solidFill>
                <a:latin typeface="+mn-ea"/>
              </a:rPr>
              <a:t>JoyStick</a:t>
            </a:r>
            <a:r>
              <a:rPr lang="en-US" altLang="ko-KR" sz="1600" b="1" dirty="0" smtClean="0">
                <a:solidFill>
                  <a:prstClr val="white"/>
                </a:solidFill>
                <a:latin typeface="+mn-ea"/>
              </a:rPr>
              <a:t> 8</a:t>
            </a:r>
            <a:r>
              <a:rPr lang="ko-KR" altLang="en-US" sz="1600" b="1" dirty="0" smtClean="0">
                <a:solidFill>
                  <a:prstClr val="white"/>
                </a:solidFill>
                <a:latin typeface="+mn-ea"/>
              </a:rPr>
              <a:t>방향 수정</a:t>
            </a:r>
            <a:endParaRPr lang="en-US" altLang="ko-KR" sz="1600" b="1" dirty="0" smtClean="0">
              <a:solidFill>
                <a:prstClr val="white"/>
              </a:solidFill>
              <a:latin typeface="+mn-ea"/>
            </a:endParaRPr>
          </a:p>
          <a:p>
            <a:pPr algn="ctr">
              <a:buClr>
                <a:schemeClr val="bg1"/>
              </a:buClr>
            </a:pPr>
            <a:endParaRPr lang="en-US" altLang="ko-KR" sz="1600" b="1" dirty="0">
              <a:solidFill>
                <a:prstClr val="white"/>
              </a:solidFill>
              <a:latin typeface="+mn-ea"/>
            </a:endParaRPr>
          </a:p>
          <a:p>
            <a:pPr algn="ctr">
              <a:buClr>
                <a:schemeClr val="bg1"/>
              </a:buClr>
            </a:pPr>
            <a:r>
              <a:rPr lang="en-US" altLang="ko-KR" sz="1600" b="1" dirty="0" smtClean="0">
                <a:solidFill>
                  <a:prstClr val="white"/>
                </a:solidFill>
                <a:latin typeface="+mn-ea"/>
              </a:rPr>
              <a:t>Sprite Animation </a:t>
            </a:r>
            <a:r>
              <a:rPr lang="ko-KR" altLang="en-US" sz="1600" b="1" dirty="0" smtClean="0">
                <a:solidFill>
                  <a:prstClr val="white"/>
                </a:solidFill>
                <a:latin typeface="+mn-ea"/>
              </a:rPr>
              <a:t>공부 중</a:t>
            </a:r>
            <a:endParaRPr lang="en-US" altLang="ko-KR" sz="1600" b="1" dirty="0" smtClean="0">
              <a:solidFill>
                <a:prstClr val="white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496" y="1491630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bg1"/>
                </a:solidFill>
              </a:rPr>
              <a:t>PlayActivity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4" y="1851670"/>
            <a:ext cx="4892034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5493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1285651"/>
          </a:xfrm>
        </p:spPr>
        <p:txBody>
          <a:bodyPr>
            <a:normAutofit fontScale="90000"/>
          </a:bodyPr>
          <a:lstStyle/>
          <a:p>
            <a:r>
              <a:rPr lang="en-US" altLang="ko-KR" sz="36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Version</a:t>
            </a:r>
            <a: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개발현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황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2926622" y="4443958"/>
            <a:ext cx="3240360" cy="587496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Clr>
                <a:prstClr val="white"/>
              </a:buClr>
            </a:pP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>
              <a:buClr>
                <a:prstClr val="white"/>
              </a:buClr>
            </a:pPr>
            <a:r>
              <a:rPr lang="ko-KR" altLang="en-US" sz="1400" b="1" dirty="0" smtClean="0">
                <a:solidFill>
                  <a:prstClr val="white"/>
                </a:solidFill>
              </a:rPr>
              <a:t>게임 </a:t>
            </a:r>
            <a:r>
              <a:rPr lang="ko-KR" altLang="en-US" sz="1400" b="1" dirty="0">
                <a:solidFill>
                  <a:prstClr val="white"/>
                </a:solidFill>
              </a:rPr>
              <a:t>일시 정지 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기능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(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버튼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)</a:t>
            </a:r>
          </a:p>
          <a:p>
            <a:pPr algn="ctr">
              <a:buClr>
                <a:prstClr val="white"/>
              </a:buClr>
            </a:pPr>
            <a:r>
              <a:rPr lang="en-US" altLang="ko-KR" sz="1400" b="1" dirty="0" smtClean="0">
                <a:solidFill>
                  <a:prstClr val="white"/>
                </a:solidFill>
              </a:rPr>
              <a:t>Resume Game -&gt; </a:t>
            </a:r>
            <a:r>
              <a:rPr lang="en-US" altLang="ko-KR" sz="1400" b="1" dirty="0" err="1" smtClean="0">
                <a:solidFill>
                  <a:prstClr val="white"/>
                </a:solidFill>
              </a:rPr>
              <a:t>PlayActivity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algn="ctr">
              <a:buClr>
                <a:prstClr val="white"/>
              </a:buClr>
            </a:pPr>
            <a:endParaRPr lang="en-US" altLang="ko-KR" sz="1400" b="1" dirty="0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77323" y="1499315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prstClr val="white"/>
                </a:solidFill>
              </a:rPr>
              <a:t>PauseActivity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377" y="1847472"/>
            <a:ext cx="4286849" cy="252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865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화살표 연결선 16"/>
          <p:cNvCxnSpPr>
            <a:stCxn id="11" idx="2"/>
            <a:endCxn id="10" idx="0"/>
          </p:cNvCxnSpPr>
          <p:nvPr/>
        </p:nvCxnSpPr>
        <p:spPr>
          <a:xfrm>
            <a:off x="4463988" y="2643758"/>
            <a:ext cx="5333" cy="5890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>
            <a:stCxn id="10" idx="3"/>
          </p:cNvCxnSpPr>
          <p:nvPr/>
        </p:nvCxnSpPr>
        <p:spPr>
          <a:xfrm>
            <a:off x="5981489" y="3838364"/>
            <a:ext cx="67874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150" name="그룹 149"/>
          <p:cNvGrpSpPr/>
          <p:nvPr/>
        </p:nvGrpSpPr>
        <p:grpSpPr>
          <a:xfrm>
            <a:off x="233847" y="352450"/>
            <a:ext cx="8802649" cy="4523556"/>
            <a:chOff x="179512" y="136426"/>
            <a:chExt cx="8802649" cy="4523556"/>
          </a:xfrm>
        </p:grpSpPr>
        <p:cxnSp>
          <p:nvCxnSpPr>
            <p:cNvPr id="14" name="직선 화살표 연결선 13"/>
            <p:cNvCxnSpPr/>
            <p:nvPr/>
          </p:nvCxnSpPr>
          <p:spPr>
            <a:xfrm>
              <a:off x="1979712" y="1635646"/>
              <a:ext cx="1123924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00" name="직사각형 99"/>
            <p:cNvSpPr/>
            <p:nvPr/>
          </p:nvSpPr>
          <p:spPr>
            <a:xfrm>
              <a:off x="179512" y="352450"/>
              <a:ext cx="1944216" cy="570520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>
                  <a:solidFill>
                    <a:schemeClr val="bg1"/>
                  </a:solidFill>
                </a:rPr>
                <a:t>시작</a:t>
              </a:r>
              <a:endParaRPr lang="ko-KR" altLang="en-US" b="1" dirty="0"/>
            </a:p>
          </p:txBody>
        </p:sp>
        <p:sp>
          <p:nvSpPr>
            <p:cNvPr id="7" name="모서리가 둥근 직사각형 6"/>
            <p:cNvSpPr/>
            <p:nvPr/>
          </p:nvSpPr>
          <p:spPr>
            <a:xfrm>
              <a:off x="179512" y="1491630"/>
              <a:ext cx="1882080" cy="720080"/>
            </a:xfrm>
            <a:prstGeom prst="roundRect">
              <a:avLst>
                <a:gd name="adj" fmla="val 50000"/>
              </a:avLst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prstClr val="white"/>
                  </a:solidFill>
                </a:rPr>
                <a:t>StartActivity</a:t>
              </a: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6605897" y="3291830"/>
              <a:ext cx="2376264" cy="720080"/>
            </a:xfrm>
            <a:prstGeom prst="roundRect">
              <a:avLst>
                <a:gd name="adj" fmla="val 50000"/>
              </a:avLst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prstClr val="white"/>
                  </a:solidFill>
                </a:rPr>
                <a:t>GameoverActivity</a:t>
              </a:r>
            </a:p>
          </p:txBody>
        </p:sp>
        <p:sp>
          <p:nvSpPr>
            <p:cNvPr id="10" name="다이아몬드 9"/>
            <p:cNvSpPr/>
            <p:nvPr/>
          </p:nvSpPr>
          <p:spPr>
            <a:xfrm>
              <a:off x="2902818" y="3016746"/>
              <a:ext cx="3024336" cy="1211188"/>
            </a:xfrm>
            <a:prstGeom prst="diamond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prstClr val="white"/>
                  </a:solidFill>
                </a:rPr>
                <a:t>PlayActivity</a:t>
              </a:r>
            </a:p>
          </p:txBody>
        </p:sp>
        <p:sp>
          <p:nvSpPr>
            <p:cNvPr id="11" name="다이아몬드 10"/>
            <p:cNvSpPr/>
            <p:nvPr/>
          </p:nvSpPr>
          <p:spPr>
            <a:xfrm>
              <a:off x="2645457" y="1216546"/>
              <a:ext cx="3528392" cy="1211188"/>
            </a:xfrm>
            <a:prstGeom prst="diamond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prstClr val="white"/>
                  </a:solidFill>
                </a:rPr>
                <a:t>ChoiceActivity</a:t>
              </a:r>
              <a:endParaRPr lang="en-US" altLang="ko-KR" b="1" dirty="0">
                <a:solidFill>
                  <a:prstClr val="white"/>
                </a:solidFill>
              </a:endParaRPr>
            </a:p>
          </p:txBody>
        </p:sp>
        <p:grpSp>
          <p:nvGrpSpPr>
            <p:cNvPr id="97" name="그룹 96"/>
            <p:cNvGrpSpPr/>
            <p:nvPr/>
          </p:nvGrpSpPr>
          <p:grpSpPr>
            <a:xfrm>
              <a:off x="6173849" y="1822140"/>
              <a:ext cx="1872208" cy="1434058"/>
              <a:chOff x="6228184" y="2254188"/>
              <a:chExt cx="1872208" cy="1434058"/>
            </a:xfrm>
          </p:grpSpPr>
          <p:cxnSp>
            <p:nvCxnSpPr>
              <p:cNvPr id="27" name="직선 연결선 26"/>
              <p:cNvCxnSpPr/>
              <p:nvPr/>
            </p:nvCxnSpPr>
            <p:spPr>
              <a:xfrm flipV="1">
                <a:off x="8100392" y="2254188"/>
                <a:ext cx="0" cy="1434058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endCxn id="11" idx="3"/>
              </p:cNvCxnSpPr>
              <p:nvPr/>
            </p:nvCxnSpPr>
            <p:spPr>
              <a:xfrm flipH="1">
                <a:off x="6228184" y="2254188"/>
                <a:ext cx="1872208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30" name="TextBox 29"/>
            <p:cNvSpPr txBox="1"/>
            <p:nvPr/>
          </p:nvSpPr>
          <p:spPr>
            <a:xfrm>
              <a:off x="7438072" y="1563638"/>
              <a:ext cx="7520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bg1"/>
                  </a:solidFill>
                </a:rPr>
                <a:t>Replay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grpSp>
          <p:nvGrpSpPr>
            <p:cNvPr id="98" name="그룹 97"/>
            <p:cNvGrpSpPr/>
            <p:nvPr/>
          </p:nvGrpSpPr>
          <p:grpSpPr>
            <a:xfrm>
              <a:off x="1120551" y="706946"/>
              <a:ext cx="6925505" cy="3908114"/>
              <a:chOff x="693900" y="1138994"/>
              <a:chExt cx="7406492" cy="3908114"/>
            </a:xfrm>
          </p:grpSpPr>
          <p:cxnSp>
            <p:nvCxnSpPr>
              <p:cNvPr id="32" name="직선 연결선 31"/>
              <p:cNvCxnSpPr/>
              <p:nvPr/>
            </p:nvCxnSpPr>
            <p:spPr>
              <a:xfrm>
                <a:off x="8100392" y="4461519"/>
                <a:ext cx="0" cy="576064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>
              <a:xfrm flipH="1">
                <a:off x="693902" y="5037583"/>
                <a:ext cx="7406490" cy="9525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3" name="직선 화살표 연결선 42"/>
              <p:cNvCxnSpPr>
                <a:endCxn id="7" idx="2"/>
              </p:cNvCxnSpPr>
              <p:nvPr/>
            </p:nvCxnSpPr>
            <p:spPr>
              <a:xfrm flipV="1">
                <a:off x="693900" y="2670844"/>
                <a:ext cx="0" cy="23762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3" name="직선 화살표 연결선 102"/>
              <p:cNvCxnSpPr/>
              <p:nvPr/>
            </p:nvCxnSpPr>
            <p:spPr>
              <a:xfrm flipV="1">
                <a:off x="3923004" y="1147313"/>
                <a:ext cx="0" cy="57328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2" name="직선 화살표 연결선 121"/>
              <p:cNvCxnSpPr/>
              <p:nvPr/>
            </p:nvCxnSpPr>
            <p:spPr>
              <a:xfrm>
                <a:off x="4539076" y="1138994"/>
                <a:ext cx="0" cy="58160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0" name="직선 화살표 연결선 129"/>
              <p:cNvCxnSpPr>
                <a:stCxn id="100" idx="2"/>
              </p:cNvCxnSpPr>
              <p:nvPr/>
            </p:nvCxnSpPr>
            <p:spPr>
              <a:xfrm flipH="1">
                <a:off x="719968" y="1355018"/>
                <a:ext cx="7159" cy="56866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/>
            <p:nvPr/>
          </p:nvSpPr>
          <p:spPr>
            <a:xfrm>
              <a:off x="6245857" y="4352205"/>
              <a:ext cx="18702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bg1"/>
                  </a:solidFill>
                </a:rPr>
                <a:t>Back to Main Menu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627784" y="1936626"/>
              <a:ext cx="792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bg1"/>
                  </a:solidFill>
                </a:rPr>
                <a:t>Back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419872" y="836761"/>
              <a:ext cx="7641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bg1"/>
                  </a:solidFill>
                </a:rPr>
                <a:t>Button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4666137" y="836761"/>
              <a:ext cx="4819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bg1"/>
                  </a:solidFill>
                </a:rPr>
                <a:t>Tap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1907704" y="1144538"/>
              <a:ext cx="7920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bg1"/>
                  </a:solidFill>
                </a:rPr>
                <a:t>Press Start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>
              <a:off x="3382503" y="136426"/>
              <a:ext cx="2053593" cy="570520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</a:rPr>
                <a:t>MadebyActivity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cxnSp>
          <p:nvCxnSpPr>
            <p:cNvPr id="145" name="직선 화살표 연결선 144"/>
            <p:cNvCxnSpPr/>
            <p:nvPr/>
          </p:nvCxnSpPr>
          <p:spPr>
            <a:xfrm flipH="1">
              <a:off x="2023516" y="1982738"/>
              <a:ext cx="108012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51" name="TextBox 150"/>
          <p:cNvSpPr txBox="1"/>
          <p:nvPr/>
        </p:nvSpPr>
        <p:spPr>
          <a:xfrm>
            <a:off x="2077851" y="3363838"/>
            <a:ext cx="1778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827584" y="3585406"/>
            <a:ext cx="1693553" cy="57052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 err="1" smtClean="0">
                <a:solidFill>
                  <a:schemeClr val="bg1"/>
                </a:solidFill>
              </a:rPr>
              <a:t>PauseActivity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33" name="직선 화살표 연결선 32"/>
          <p:cNvCxnSpPr/>
          <p:nvPr/>
        </p:nvCxnSpPr>
        <p:spPr>
          <a:xfrm flipV="1">
            <a:off x="2521137" y="3714586"/>
            <a:ext cx="676993" cy="92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470100" y="3291830"/>
            <a:ext cx="1021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r</a:t>
            </a:r>
            <a:r>
              <a:rPr lang="en-US" altLang="ko-KR" sz="1200" b="1" dirty="0" smtClean="0">
                <a:solidFill>
                  <a:schemeClr val="bg1"/>
                </a:solidFill>
              </a:rPr>
              <a:t>esume game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771800" y="3867894"/>
            <a:ext cx="7920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pause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cxnSp>
        <p:nvCxnSpPr>
          <p:cNvPr id="37" name="직선 화살표 연결선 36"/>
          <p:cNvCxnSpPr/>
          <p:nvPr/>
        </p:nvCxnSpPr>
        <p:spPr>
          <a:xfrm flipH="1">
            <a:off x="2521137" y="3939902"/>
            <a:ext cx="63683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91073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1285651"/>
          </a:xfrm>
        </p:spPr>
        <p:txBody>
          <a:bodyPr>
            <a:normAutofit fontScale="90000"/>
          </a:bodyPr>
          <a:lstStyle/>
          <a:p>
            <a:r>
              <a:rPr lang="en-US" altLang="ko-KR" sz="36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Version</a:t>
            </a:r>
            <a: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개발현황</a:t>
            </a: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영상</a:t>
            </a: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5" name="video(10.10)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/>
          <a:stretch/>
        </p:blipFill>
        <p:spPr>
          <a:xfrm>
            <a:off x="1619672" y="1475629"/>
            <a:ext cx="6120680" cy="340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4519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1285651"/>
          </a:xfrm>
        </p:spPr>
        <p:txBody>
          <a:bodyPr>
            <a:normAutofit fontScale="90000"/>
          </a:bodyPr>
          <a:lstStyle/>
          <a:p>
            <a:r>
              <a:rPr lang="en-US" altLang="ko-KR" sz="36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</a:t>
            </a:r>
            <a:r>
              <a:rPr lang="en-US" altLang="ko-KR" sz="3600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Version</a:t>
            </a:r>
            <a:r>
              <a:rPr lang="en-US" altLang="ko-KR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en-US" altLang="ko-KR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개발 계획</a:t>
            </a:r>
            <a:endParaRPr lang="ko-KR" altLang="en-US" sz="3100" b="1" dirty="0">
              <a:solidFill>
                <a:schemeClr val="bg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1403648" y="1707654"/>
            <a:ext cx="6264696" cy="3024336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Sprite </a:t>
            </a:r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Animation </a:t>
            </a:r>
            <a:r>
              <a:rPr lang="ko-KR" altLang="en-US" b="1" dirty="0" smtClean="0">
                <a:solidFill>
                  <a:prstClr val="white"/>
                </a:solidFill>
                <a:latin typeface="+mn-ea"/>
              </a:rPr>
              <a:t>완</a:t>
            </a:r>
            <a:r>
              <a:rPr lang="ko-KR" altLang="en-US" b="1" dirty="0">
                <a:solidFill>
                  <a:prstClr val="white"/>
                </a:solidFill>
                <a:latin typeface="+mn-ea"/>
              </a:rPr>
              <a:t>성</a:t>
            </a:r>
            <a:endParaRPr lang="en-US" altLang="ko-KR" b="1" dirty="0" smtClean="0">
              <a:solidFill>
                <a:prstClr val="white"/>
              </a:solidFill>
              <a:latin typeface="+mn-ea"/>
            </a:endParaRPr>
          </a:p>
          <a:p>
            <a:pPr algn="ctr"/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(</a:t>
            </a:r>
            <a:r>
              <a:rPr lang="ko-KR" altLang="en-US" b="1" dirty="0">
                <a:solidFill>
                  <a:prstClr val="white"/>
                </a:solidFill>
                <a:latin typeface="+mn-ea"/>
              </a:rPr>
              <a:t>캐릭터 움직이는 </a:t>
            </a:r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motion &amp; </a:t>
            </a:r>
            <a:r>
              <a:rPr lang="ko-KR" altLang="en-US" b="1" dirty="0" smtClean="0">
                <a:solidFill>
                  <a:prstClr val="white"/>
                </a:solidFill>
                <a:latin typeface="+mn-ea"/>
              </a:rPr>
              <a:t>눈물 </a:t>
            </a:r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Effect)</a:t>
            </a:r>
            <a:endParaRPr lang="en-US" altLang="ko-KR" b="1" dirty="0">
              <a:solidFill>
                <a:prstClr val="white"/>
              </a:solidFill>
              <a:latin typeface="+mn-ea"/>
            </a:endParaRPr>
          </a:p>
          <a:p>
            <a:pPr algn="ctr"/>
            <a:endParaRPr lang="en-US" altLang="ko-KR" b="1" dirty="0" smtClean="0">
              <a:solidFill>
                <a:prstClr val="white"/>
              </a:solidFill>
              <a:latin typeface="+mn-ea"/>
            </a:endParaRPr>
          </a:p>
          <a:p>
            <a:pPr algn="ctr"/>
            <a:r>
              <a:rPr lang="en-US" altLang="ko-KR" b="1" dirty="0" err="1" smtClean="0">
                <a:solidFill>
                  <a:prstClr val="white"/>
                </a:solidFill>
                <a:latin typeface="+mn-ea"/>
              </a:rPr>
              <a:t>PlayActivity</a:t>
            </a:r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 3</a:t>
            </a:r>
            <a:r>
              <a:rPr lang="ko-KR" altLang="en-US" b="1" dirty="0" smtClean="0">
                <a:solidFill>
                  <a:prstClr val="white"/>
                </a:solidFill>
                <a:latin typeface="+mn-ea"/>
              </a:rPr>
              <a:t>초 후 시작</a:t>
            </a:r>
            <a:r>
              <a:rPr lang="en-US" altLang="ko-KR" b="1" dirty="0" smtClean="0">
                <a:solidFill>
                  <a:prstClr val="white"/>
                </a:solidFill>
                <a:latin typeface="+mn-ea"/>
              </a:rPr>
              <a:t>(Fade in &amp; out Animation)</a:t>
            </a:r>
          </a:p>
          <a:p>
            <a:pPr algn="ctr"/>
            <a:endParaRPr lang="en-US" altLang="ko-KR" b="1" dirty="0" smtClean="0">
              <a:solidFill>
                <a:prstClr val="white"/>
              </a:solidFill>
              <a:latin typeface="+mn-ea"/>
            </a:endParaRPr>
          </a:p>
          <a:p>
            <a:pPr algn="ctr"/>
            <a:r>
              <a:rPr lang="ko-KR" altLang="en-US" b="1" dirty="0" smtClean="0">
                <a:solidFill>
                  <a:prstClr val="white"/>
                </a:solidFill>
                <a:latin typeface="+mn-ea"/>
              </a:rPr>
              <a:t>게임 아이템 적용</a:t>
            </a:r>
            <a:endParaRPr lang="en-US" altLang="ko-KR" b="1" dirty="0" smtClean="0">
              <a:solidFill>
                <a:prstClr val="white"/>
              </a:solidFill>
              <a:latin typeface="+mn-ea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635896" y="4083918"/>
            <a:ext cx="180020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8272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87824" y="2139702"/>
            <a:ext cx="3024336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Thank You</a:t>
            </a:r>
          </a:p>
          <a:p>
            <a:endParaRPr lang="ko-KR" altLang="en-US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0" y="-19794"/>
            <a:ext cx="2915816" cy="16554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300192" y="3507854"/>
            <a:ext cx="2843808" cy="162914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192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</TotalTime>
  <Words>172</Words>
  <Application>Microsoft Office PowerPoint</Application>
  <PresentationFormat>화면 슬라이드 쇼(16:9)</PresentationFormat>
  <Paragraphs>63</Paragraphs>
  <Slides>9</Slides>
  <Notes>6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PowerPoint 프레젠테이션</vt:lpstr>
      <vt:lpstr>ISAAC Android App Version 목차</vt:lpstr>
      <vt:lpstr>ISAAC Android App Version 개발 계획(이전 발표)</vt:lpstr>
      <vt:lpstr>ISAAC Android App Version 개발현황</vt:lpstr>
      <vt:lpstr>ISAAC Android App Version 개발현황</vt:lpstr>
      <vt:lpstr>PowerPoint 프레젠테이션</vt:lpstr>
      <vt:lpstr>ISAAC Android App Version 개발현황(영상)</vt:lpstr>
      <vt:lpstr>ISAAC Android App Version 개발 계획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유일송</dc:creator>
  <cp:lastModifiedBy>이희자</cp:lastModifiedBy>
  <cp:revision>142</cp:revision>
  <dcterms:created xsi:type="dcterms:W3CDTF">2015-07-16T20:05:55Z</dcterms:created>
  <dcterms:modified xsi:type="dcterms:W3CDTF">2015-10-27T17:30:47Z</dcterms:modified>
</cp:coreProperties>
</file>

<file path=docProps/thumbnail.jpeg>
</file>